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594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381125"/>
          </a:xfrm>
          <a:gradFill>
            <a:gsLst>
              <a:gs pos="6600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anchor="b">
            <a:normAutofit/>
          </a:bodyPr>
          <a:lstStyle>
            <a:lvl1pPr algn="ctr">
              <a:defRPr sz="4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Присоединение Крыма к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535680"/>
            <a:ext cx="9144000" cy="1722120"/>
          </a:xfrm>
          <a:gradFill>
            <a:gsLst>
              <a:gs pos="31000">
                <a:srgbClr val="FF0000">
                  <a:alpha val="96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Подготовила: Миниахметова Галия Игоревна</a:t>
            </a:r>
          </a:p>
          <a:p>
            <a:r>
              <a:rPr lang="ru-RU" dirty="0" smtClean="0"/>
              <a:t>Учитель МБОУ СОШ №183</a:t>
            </a:r>
          </a:p>
          <a:p>
            <a:r>
              <a:rPr lang="ru-RU" dirty="0" err="1" smtClean="0"/>
              <a:t>г.Екатеринбург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23.09.2022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42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6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31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0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5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38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20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3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66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5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4FFE-A306-42F8-9B0A-FDFFFDDC9185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88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60000"/>
                <a:lumOff val="40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100000">
              <a:srgbClr val="FF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4FFE-A306-42F8-9B0A-FDFFFDDC9185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28D35-C341-46A1-9FBE-B2DB5C51E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10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«Крым и Россия – </a:t>
            </a:r>
            <a:r>
              <a:rPr lang="ru-RU" smtClean="0"/>
              <a:t>мы вместе!»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 smtClean="0"/>
              <a:t>Подготовлена: МБУК ЖСПКР « Журавская сельская библиотека».   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6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02679"/>
            <a:ext cx="3932237" cy="575243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19" y="1337481"/>
            <a:ext cx="4763069" cy="3739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3081" y="777922"/>
            <a:ext cx="5732059" cy="584124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Русско-турецкая война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1768-1774гг.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положила конец османскому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господству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получил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1783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включен в состав Российской империи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присоединения Крыма к России на его территорию вошли русские войска, вблизи развалин древнего Херсонеса был заложен город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Богатые и знатные крымские дворяне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вошди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российского дворянства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созданной Таврической области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Торелли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«Победа Екатерины II над турками».</a:t>
            </a:r>
          </a:p>
        </p:txBody>
      </p:sp>
    </p:spTree>
    <p:extLst>
      <p:ext uri="{BB962C8B-B14F-4D97-AF65-F5344CB8AC3E}">
        <p14:creationId xmlns:p14="http://schemas.microsoft.com/office/powerpoint/2010/main" val="34333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18364"/>
            <a:ext cx="3932237" cy="641445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49" y="1924333"/>
            <a:ext cx="4148919" cy="2934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8489" y="987425"/>
            <a:ext cx="6264323" cy="556350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1853г.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Крымская война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Россия воевала против трех империй: Французской, Британской и Османской. Боевые действия развернулись не только на западной и южной границах России, но даже в Баренцевом море и на Камчатке.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Самой горячей точкой стал Крым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Героическая оборона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продолжалась почти целый год, но в итоге русские были вынуждены оставить город. Во время его обороны погибли знаменитые русские полководцы Корнилов и Нахимов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Картина В. Нестеренко “Оборона Севастополя”,</a:t>
            </a:r>
          </a:p>
        </p:txBody>
      </p:sp>
    </p:spTree>
    <p:extLst>
      <p:ext uri="{BB962C8B-B14F-4D97-AF65-F5344CB8AC3E}">
        <p14:creationId xmlns:p14="http://schemas.microsoft.com/office/powerpoint/2010/main" val="41128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86604"/>
            <a:ext cx="3932237" cy="436727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46" y="1082367"/>
            <a:ext cx="6172200" cy="4629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899" y="723331"/>
            <a:ext cx="5022375" cy="5813947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Крымской войны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потеряла влияние на Балканах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временно лишилась Черноморского флота, однако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остался русским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1874г.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 был соединен с Александровском железной дорогой.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Курортный статус Крыма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повысился после того, как в Ливадии появилась летняя царская резиденция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Ливадийский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дворец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Ливадийский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дворец.</a:t>
            </a:r>
          </a:p>
        </p:txBody>
      </p:sp>
    </p:spTree>
    <p:extLst>
      <p:ext uri="{BB962C8B-B14F-4D97-AF65-F5344CB8AC3E}">
        <p14:creationId xmlns:p14="http://schemas.microsoft.com/office/powerpoint/2010/main" val="20594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72956"/>
            <a:ext cx="3932237" cy="573205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72" y="1422451"/>
            <a:ext cx="6172200" cy="3703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5659" y="846161"/>
            <a:ext cx="5418161" cy="6011839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1941г. началась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оккупация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Крыма фашистами.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«Крым должен быть освобождён от всех чужаков и заселён немцами» — заявил Гитлер на совещании в ставке 19 июля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1941г.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предложению, Крым превращался в имперскую область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Готенланд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(страна готов).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города должны быть переименованы. Крым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присоединялся непосредственно к Германии.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Немецкие солдаты ведут наблюдение за советскими позициями из траншеи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Перекопском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перешейке.</a:t>
            </a:r>
          </a:p>
        </p:txBody>
      </p:sp>
    </p:spTree>
    <p:extLst>
      <p:ext uri="{BB962C8B-B14F-4D97-AF65-F5344CB8AC3E}">
        <p14:creationId xmlns:p14="http://schemas.microsoft.com/office/powerpoint/2010/main" val="27622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72956"/>
            <a:ext cx="3932237" cy="714469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86" y="1454677"/>
            <a:ext cx="6172200" cy="40210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898" y="987425"/>
            <a:ext cx="4967785" cy="559079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ожесточенные сражения в Крыму происходили в районе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Оборона города продолжалась около восьми месяцев.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июля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1942г.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 войска были вынуждены оставить Севастополь, а затем и весь полуостров. Их потери составили более 200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взятие Севастополя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командующий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11-й армией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Манштейн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 звание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фельдмаршала.</a:t>
            </a: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руины Севастополя.</a:t>
            </a:r>
          </a:p>
        </p:txBody>
      </p:sp>
    </p:spTree>
    <p:extLst>
      <p:ext uri="{BB962C8B-B14F-4D97-AF65-F5344CB8AC3E}">
        <p14:creationId xmlns:p14="http://schemas.microsoft.com/office/powerpoint/2010/main" val="37931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32012"/>
            <a:ext cx="3932237" cy="573206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69" y="900752"/>
            <a:ext cx="5131558" cy="51725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899" y="805217"/>
            <a:ext cx="5704763" cy="5677469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1954г.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Крым передается из состава России в состав Украины. Несмотря на то, что Севастополь еще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1948г.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выведен из состава Крымской области, получив особый статус в России, из-за юридических неточностей он перешел к Украине вместе с Крымом.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Крыма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1959г.: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– 858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украинцы – 268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евреи – 26 тыс.</a:t>
            </a:r>
          </a:p>
        </p:txBody>
      </p:sp>
    </p:spTree>
    <p:extLst>
      <p:ext uri="{BB962C8B-B14F-4D97-AF65-F5344CB8AC3E}">
        <p14:creationId xmlns:p14="http://schemas.microsoft.com/office/powerpoint/2010/main" val="31349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45661"/>
            <a:ext cx="3932237" cy="54591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сегодня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0" y="1105468"/>
            <a:ext cx="6291618" cy="48313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2138" y="791571"/>
            <a:ext cx="5213444" cy="5745707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переворот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Киеве.  Крым не хотел оставаться в составе Украины.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марта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Верховный Совет Автономной Республики Крым и Севастопольский городской совет приняли Декларацию о независимости Автономной Республики Крым и города Севастополя.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марта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общекрымского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референдума,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марта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2014г.,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декларации независимости была провозглашена суверенная Республика Крым, включающая город с особым статусом Севастополь.</a:t>
            </a:r>
          </a:p>
        </p:txBody>
      </p:sp>
    </p:spTree>
    <p:extLst>
      <p:ext uri="{BB962C8B-B14F-4D97-AF65-F5344CB8AC3E}">
        <p14:creationId xmlns:p14="http://schemas.microsoft.com/office/powerpoint/2010/main" val="38380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59308"/>
            <a:ext cx="3932237" cy="62779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сегодня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0" r="8630"/>
          <a:stretch>
            <a:fillRect/>
          </a:stretch>
        </p:blipFill>
        <p:spPr>
          <a:xfrm>
            <a:off x="5606269" y="987425"/>
            <a:ext cx="6172200" cy="487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5910" y="987425"/>
            <a:ext cx="4817660" cy="523595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марта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подписан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между Российской Федерацией и Республикой Крым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принятии Республики Крым в состав России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соответствии с договором в составе Российской Федерации образуются новые субъекты — Республика Крым и город федерального значения Севастополь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выступление Президента России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Владимира Путина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праздничном концерте в честь воссоединения Крыма  с Россией.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3774"/>
            <a:ext cx="10515600" cy="102358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с Россией навсегда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2197"/>
            <a:ext cx="4402540" cy="4804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33" y="1542197"/>
            <a:ext cx="5554639" cy="4804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223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и Крым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60" y="1295400"/>
            <a:ext cx="7894320" cy="5166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3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Полуостров Крым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746760"/>
            <a:ext cx="6658292" cy="527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87425"/>
            <a:ext cx="4391025" cy="555053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Полуостров Крым расположен на юге Восточной Европы. Занимает очень выгодное географическое и военно-стратегическое положение. На севере Крым соединен узким (7-23 км)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Перекопским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перешейком. С запада и юга Крым омывают Черное море, с востока – Керченский пролив, а с северо-востока –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322" y="204718"/>
            <a:ext cx="3932237" cy="57320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31" y="709685"/>
            <a:ext cx="6808007" cy="5445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013" y="709685"/>
            <a:ext cx="4831306" cy="5923127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тысячелетии до н.э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Крым был населен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племенами скифов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тавров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начали появляться греческие колонии. В результате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захвата греками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5 веке до н.э. территория полуострова стала частью двух государств – Херсонеса Таврического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Боспорского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царства.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3 веке до н.э. скифы основали город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Неаполис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Неаполь Скифский (рядом с современным Симферополем).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 саркофага времен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Боспорского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царства.</a:t>
            </a:r>
          </a:p>
        </p:txBody>
      </p:sp>
    </p:spTree>
    <p:extLst>
      <p:ext uri="{BB962C8B-B14F-4D97-AF65-F5344CB8AC3E}">
        <p14:creationId xmlns:p14="http://schemas.microsoft.com/office/powerpoint/2010/main" val="40491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857" y="204716"/>
            <a:ext cx="3932237" cy="887105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9" y="1214651"/>
            <a:ext cx="5377218" cy="45310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9557" y="1214651"/>
            <a:ext cx="5049673" cy="5281683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3 века в Крым вторгаются различные племена – готы, гунны, болгары,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тюрки. Они разрушили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греческие города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8 веке Крым становится византийским, часть полуострова принадлежит Хазарскому каганату.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руины Херсонеса.</a:t>
            </a:r>
          </a:p>
        </p:txBody>
      </p:sp>
    </p:spTree>
    <p:extLst>
      <p:ext uri="{BB962C8B-B14F-4D97-AF65-F5344CB8AC3E}">
        <p14:creationId xmlns:p14="http://schemas.microsoft.com/office/powerpoint/2010/main" val="19638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259308"/>
            <a:ext cx="3932237" cy="573205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15" y="491319"/>
            <a:ext cx="5217395" cy="59367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967" y="987425"/>
            <a:ext cx="5049672" cy="5440671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9 века в Крым проникают русы, которые, в итоге, разгромили хазар.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988г.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крестился русский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князь Владимир.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полуострова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бывшая хазарской, вошла в состав русского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Тмутараканского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княжества.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Фреска В. Васнецова “Крещение святого князя Владимира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04716"/>
            <a:ext cx="3932237" cy="782709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7" y="987425"/>
            <a:ext cx="6649421" cy="4676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9433" y="987425"/>
            <a:ext cx="4653885" cy="5604444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русскому влиянию в Крыму кладут половцы, которые появляются здесь с 12 века. Современный крымско-татарский язык, от которого в Крыму много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названий (например,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Крым, Аю-Даг, Артек), является потомком половецкого языка.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картина В. Васнецова “После побоища Игоря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Святославича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половцами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5" y="136479"/>
            <a:ext cx="3932237" cy="586854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59" y="1091821"/>
            <a:ext cx="6127844" cy="28114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899" y="723333"/>
            <a:ext cx="5227091" cy="5882183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13 веке в Крым вторгаются татаро-монголы, сделавшие его частью Золотой Орды. По договору с ее ханами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итальянский город Генуя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некоторые прибрежные города Крыма, также генуэзцы строят новые колонии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распада Золотой Орды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1441г.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оказался разделён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степным Крымским ханством, горным византийским княжеством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Феодоро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генуэзскими колониями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южном побережье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1475г.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турки-османы высадили большой десант в Крыму, захватив все генуэзские крепости и византийские города.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1478г.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Крымское ханство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вошло в состав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Османской империи.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Генуэзская крепость в Судаке</a:t>
            </a:r>
          </a:p>
        </p:txBody>
      </p:sp>
    </p:spTree>
    <p:extLst>
      <p:ext uri="{BB962C8B-B14F-4D97-AF65-F5344CB8AC3E}">
        <p14:creationId xmlns:p14="http://schemas.microsoft.com/office/powerpoint/2010/main" val="16029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04717"/>
            <a:ext cx="3932237" cy="573206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Крыма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6" y="1023582"/>
            <a:ext cx="4326340" cy="47630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9308" y="777923"/>
            <a:ext cx="5472752" cy="5759355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конца 15 века Крымское ханство совершало постоянные набеги на Русское государство и Польшу. Основная цель набегов — захват рабов и их перепродажа на турецких рынках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Крымский хан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Гирей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 постоянные войны 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Иваном IV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Грозным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1571г.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армией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40 тысяч всадников хан сжёг Москву, за что получил прозвище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Тахт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Алган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(«взявший трон»). Во время набега на Московское государство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погибло много людей. Иван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обязался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уплачивать ежегодно дань 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рымскому хану.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продолжались до конца 17 века и окончательно прекратилась лишь в правление Петра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Карта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1593г.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севере граничит с Московским княжеством, на западе – с Великим Литовским. Два крымских татарина ведут медведя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5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771</Words>
  <Application>Microsoft Office PowerPoint</Application>
  <PresentationFormat>Произвольный</PresentationFormat>
  <Paragraphs>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«Крым и Россия – мы вместе!»</vt:lpstr>
      <vt:lpstr>Россия и Крым</vt:lpstr>
      <vt:lpstr>Полуостров Крым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Из истории Крыма</vt:lpstr>
      <vt:lpstr>Крым сегодня</vt:lpstr>
      <vt:lpstr>Крым сегодня</vt:lpstr>
      <vt:lpstr>Крым с Россией навсегда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Галия Миниахметова</dc:creator>
  <cp:lastModifiedBy>Vista</cp:lastModifiedBy>
  <cp:revision>42</cp:revision>
  <dcterms:created xsi:type="dcterms:W3CDTF">2014-08-28T17:23:59Z</dcterms:created>
  <dcterms:modified xsi:type="dcterms:W3CDTF">2022-09-23T10:10:56Z</dcterms:modified>
</cp:coreProperties>
</file>